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6066"/>
            <a:ext cx="11485848" cy="92333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息还原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新趋势题型-4字.eps" descr="id:2147500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2163288"/>
            <a:ext cx="4764390" cy="5734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265" y="751930"/>
            <a:ext cx="11490437" cy="1312752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952283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本文是一篇说明文。文章主要介绍上个月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对学生的业余活动做的一项调查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包括运动次数、上网频率以及看电视的频率。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114882"/>
            <a:ext cx="2736304" cy="668653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549114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江苏南通第一初中调研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45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76470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 we asked our students about their free time activities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questions were about exercise, use of the Internet and watching TV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17524" y="141706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</a:t>
            </a:r>
            <a:endParaRPr lang="zh-CN" altLang="en-US" sz="2400"/>
          </a:p>
        </p:txBody>
      </p:sp>
      <p:cxnSp>
        <p:nvCxnSpPr>
          <p:cNvPr id="6" name="直接连接符 5"/>
          <p:cNvCxnSpPr/>
          <p:nvPr/>
        </p:nvCxnSpPr>
        <p:spPr>
          <a:xfrm>
            <a:off x="6922368" y="1811660"/>
            <a:ext cx="9361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1070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文章第二至四段讲述该项调查的结果，故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这是调查结果。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1919038"/>
            <a:ext cx="11485848" cy="3194721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start exercising before it’s too late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students like playing online games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Forty-five percent exercise four to six times a week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healthy for the mind and the body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the results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answers about watching television were also interesting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360854" y="2009630"/>
            <a:ext cx="11494992" cy="309634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58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found that only fifteen percent of our students exercise every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 percent exercise only one to three times a week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twenty percent do not exercise at all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393046" y="908738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</a:t>
            </a:r>
            <a:endParaRPr lang="zh-CN" altLang="en-US" sz="2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9851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found that only fifteen percent of our students exercise every day.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可知，本段是关于运动的调查，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％的人每周锻炼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1871413"/>
            <a:ext cx="11485848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start exercising before it’s too late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students like playing online games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Forty-five percent exercise four to six times a week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healthy for the mind and the body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the results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answers about watching television were also interesting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1962005"/>
            <a:ext cx="11494992" cy="309634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32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all know that many students often go online, but we were surprised that ninety percent of them use the Internet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ten percent use it at least three or four times a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Most students use it for fun, not for homework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604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32727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two percent of the students watch TV one to three times a week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Thirteen percent watch TV four to six times a week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eighty-five percent watch TV every day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many students like to watch sports, game shows are the most popular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3249" y="779804"/>
            <a:ext cx="34176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/>
              <a:t>F</a:t>
            </a:r>
            <a:endParaRPr lang="zh-CN" altLang="en-US" sz="2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210197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start exercising before it’s too late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students like playing online games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Forty-five percent exercise four to six times a week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healthy for the mind and the body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the results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answers about watching television were also interesting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32278" y="2300189"/>
            <a:ext cx="11554922" cy="287188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55140" y="5172050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根据下文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 two percent ... watch TV every day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可知，本段主要讲述关于学生看电视频率的调查，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关于看电视（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这个问题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）的调查结果也很有趣。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45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80360"/>
          </a:xfrm>
        </p:spPr>
        <p:txBody>
          <a:bodyPr/>
          <a:lstStyle/>
          <a:p>
            <a:pPr indent="914400" hangingPunct="0">
              <a:lnSpc>
                <a:spcPct val="11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good to relax by using the Internet or watching game shows, but we think the best way to relax is through exercise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 such as playing sports is fun, and you can spend time with your friends and family as you play together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remember,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habits die hard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0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0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54009" y="1069577"/>
            <a:ext cx="370614" cy="406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000"/>
              <a:t>D</a:t>
            </a:r>
            <a:endParaRPr lang="zh-CN" altLang="en-US" sz="2000"/>
          </a:p>
        </p:txBody>
      </p:sp>
      <p:sp>
        <p:nvSpPr>
          <p:cNvPr id="4" name="矩形 3"/>
          <p:cNvSpPr/>
          <p:nvPr/>
        </p:nvSpPr>
        <p:spPr>
          <a:xfrm>
            <a:off x="7902414" y="1424540"/>
            <a:ext cx="370614" cy="429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000"/>
              <a:t>A</a:t>
            </a:r>
            <a:endParaRPr lang="zh-CN" altLang="en-US" sz="2000"/>
          </a:p>
        </p:txBody>
      </p:sp>
      <p:cxnSp>
        <p:nvCxnSpPr>
          <p:cNvPr id="5" name="直接连接符 4"/>
          <p:cNvCxnSpPr/>
          <p:nvPr/>
        </p:nvCxnSpPr>
        <p:spPr>
          <a:xfrm>
            <a:off x="7647619" y="1753247"/>
            <a:ext cx="9361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855490"/>
            <a:ext cx="1148584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start exercising before it’s too late</a:t>
            </a:r>
            <a:r>
              <a:rPr lang="zh-CN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students like playing online games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Forty-five percent exercise four to six times a week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healthy for the mind and the body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the results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1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answers about watching television were also interesting</a:t>
            </a:r>
            <a:r>
              <a:rPr lang="en-US" altLang="zh-CN" sz="20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32278" y="1893590"/>
            <a:ext cx="11554922" cy="203367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zh-CN" altLang="en-US" sz="24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24114"/>
            <a:ext cx="11485848" cy="141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good to ... watching game shows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以及下文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 such as playing sports is fun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 can spend time with your friends and family as you play together.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可知，前面说上网和看电视是一个很好的休息方式，后文又提到运动对于身心的好处，所以此处应有一个转折，表述运动的好处，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它对身心健康都有好处。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502374"/>
            <a:ext cx="11485848" cy="108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10000"/>
              </a:lnSpc>
              <a:spcAft>
                <a:spcPts val="0"/>
              </a:spcAft>
            </a:pPr>
            <a:r>
              <a:rPr lang="en-US" altLang="zh-CN" sz="20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0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根据上文以及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remember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‘Old habits die hard.’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可知，运动对身心有诸多好处，但是要记住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旧习难改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，所以此处意在提醒人们做运动，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所以，在一切还来得及之前就开始锻炼吧！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48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567000" cy="497717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89005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b="1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good to relax by using the Internet or watching game shows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we think the best way to relax is through exercise.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网或看游戏节目放松是件好事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但我们认为最好的放松方式是锻炼。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9981" y="4221088"/>
            <a:ext cx="1224136" cy="37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451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057311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322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句是并列句，连词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连接两个并列句。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是形式主语，真正的主语是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relax ...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doing sth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5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通过某种方式做某事</a:t>
            </a:r>
            <a:r>
              <a:rPr lang="en-US" altLang="zh-CN" sz="35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way to relax is through exercise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是宾语从句，作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的宾语，省略了引导词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31930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804</Words>
  <Application>Microsoft Office PowerPoint</Application>
  <PresentationFormat>自定义</PresentationFormat>
  <Paragraphs>49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